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E6D1D-8D07-4298-913B-9FE813C928D6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A5FDC-0967-4F33-AE00-FAE30EDFEF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A5FDC-0967-4F33-AE00-FAE30EDFEF1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6CAC59-D2CD-49FF-8912-7585334BB452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F74D7F-E3B3-4E63-B166-2C1AEF175F9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Отдел Общественных связей и религиозной свободы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4" descr="http://rajivawijesinha.files.wordpress.com/2010/06/hand_sha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276872"/>
            <a:ext cx="4247654" cy="4247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цели и задачи отела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Содействие развитию контактов церкви и общества направленные на выполнение миссии церкви. </a:t>
            </a:r>
          </a:p>
          <a:p>
            <a:pPr lvl="0"/>
            <a:r>
              <a:rPr lang="ru-RU" dirty="0"/>
              <a:t>Представление деятельности церкви, формирующие ее положительный имидж в обществе.</a:t>
            </a:r>
          </a:p>
          <a:p>
            <a:pPr lvl="0"/>
            <a:r>
              <a:rPr lang="ru-RU" dirty="0"/>
              <a:t>Защита принципов религиозной свободы провозглашаемых церковью адвентистов седьмого дня. </a:t>
            </a:r>
          </a:p>
          <a:p>
            <a:pPr lvl="0"/>
            <a:r>
              <a:rPr lang="ru-RU" dirty="0"/>
              <a:t>Решение возникающих проблем в области свободы совести и вероисповедания для членов церкви и церковной организации.</a:t>
            </a:r>
          </a:p>
          <a:p>
            <a:pPr lvl="0"/>
            <a:r>
              <a:rPr lang="ru-RU" dirty="0"/>
              <a:t>Обучение членов церкви принципам взаимоотношения церкви и общества, веротерпимости, свободы совести и т.п.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Руководитель отдела в общине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В </a:t>
            </a:r>
            <a:r>
              <a:rPr lang="ru-RU" dirty="0"/>
              <a:t>соответствии с церковным руководством в каждой общине должен  быть выбран руководитель отдела Общественных связей и религиозной свободы. Директор отдела ОСРС должен работать в тесном контакте с пастором или территориальным проповедником на всех этапах своей деятельности, а также сотрудничать с соответствующим отделом конференции/миссии или униона. Он должен оказывать положительное духовное влияние на окружающих, разбираться в общеполитической обстановке, интересоваться общественными взаимоотношениями, быть хорошим корреспондентом и должен заботиться о защите религиозных прав народа Божия – служить делу Господа.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Обязанности руководителя отдела ООСРС в местной общине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ru-RU" dirty="0"/>
              <a:t>Взаимодействовать с пастором местной общины и руководителем местной конференции/миссии или униона (в зависимости от того, где предоставляется соответствующая возможность), посещать консультативные совещания для директоров отдела проводимые конференцией/миссией;</a:t>
            </a:r>
          </a:p>
          <a:p>
            <a:pPr lvl="0" algn="just"/>
            <a:r>
              <a:rPr lang="ru-RU" dirty="0"/>
              <a:t>Консультировать членов церкви по вопросам связанным с защитой религиозной свободы;</a:t>
            </a:r>
          </a:p>
          <a:p>
            <a:pPr lvl="0" algn="just"/>
            <a:r>
              <a:rPr lang="ru-RU" dirty="0"/>
              <a:t>Оказывать помощь пастору церкви в организации встреч с представителями власти и конфессий на местном уровне;</a:t>
            </a:r>
          </a:p>
          <a:p>
            <a:pPr lvl="0" algn="just"/>
            <a:r>
              <a:rPr lang="ru-RU" dirty="0"/>
              <a:t>Регулярно поздравлять представителей власти и конфессий с государственными и религиозными праздниками;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Обязанности руководителя отдела ООСРС в местной общине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Оказывать помощь членам Церкви в вопросах связанных с службой в армии и обучении в средних и высших учебных заведениях.</a:t>
            </a:r>
          </a:p>
          <a:p>
            <a:pPr lvl="0"/>
            <a:r>
              <a:rPr lang="ru-RU" dirty="0"/>
              <a:t>Оказывать помощь в решении конфликтных ситуаций связанных с нарушением свободы совести как для членов церкви, так и для тех кто обращается за помощью к церкви в этом вопросе;</a:t>
            </a:r>
          </a:p>
          <a:p>
            <a:pPr lvl="0"/>
            <a:r>
              <a:rPr lang="ru-RU" dirty="0"/>
              <a:t>Проводить семинары для членов церкви разъясняющие позицию церкви в вопросах взаимоотношения с властью и представителями иных конфессий;</a:t>
            </a:r>
          </a:p>
          <a:p>
            <a:pPr lvl="0"/>
            <a:r>
              <a:rPr lang="ru-RU" dirty="0"/>
              <a:t>По возможности участвовать в научных конференциях, круглых столах, семинарах посвященных тематике государственно-конфессиональных отношений организованных местными властями или представителями конфессии и проходящих на территории действия местной общины;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Обязанности руководителя отдела ООСРС в местной общине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Принимать участие в местных межконфессиональных мероприятиях;</a:t>
            </a:r>
          </a:p>
          <a:p>
            <a:pPr lvl="0"/>
            <a:r>
              <a:rPr lang="ru-RU" dirty="0"/>
              <a:t>Распространять церковные издания посвященные тематике религиозной свободы;</a:t>
            </a:r>
          </a:p>
          <a:p>
            <a:pPr lvl="0"/>
            <a:r>
              <a:rPr lang="ru-RU" dirty="0"/>
              <a:t> Проводить церковные мероприятия посвященные религиозной свободе;</a:t>
            </a:r>
          </a:p>
          <a:p>
            <a:pPr lvl="0"/>
            <a:r>
              <a:rPr lang="ru-RU" dirty="0"/>
              <a:t>Приглашать на особые церковные мероприятия представителей власти и конфессий;</a:t>
            </a:r>
          </a:p>
          <a:p>
            <a:pPr lvl="0"/>
            <a:r>
              <a:rPr lang="ru-RU" dirty="0"/>
              <a:t>По-возможности размещать материал освещающий деятельность церкви в местных СМИ;</a:t>
            </a:r>
          </a:p>
          <a:p>
            <a:pPr lvl="0"/>
            <a:r>
              <a:rPr lang="ru-RU" dirty="0"/>
              <a:t>Организовать и контролировать работу церковного сайта.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Молитвенные просьбы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Молиться о пасторах и членах церкви которые совершают или могли бы совершать служение в отделе ООСРС;</a:t>
            </a:r>
          </a:p>
          <a:p>
            <a:r>
              <a:rPr lang="ru-RU" dirty="0" smtClean="0"/>
              <a:t>Молиться о руководителях и лидерах вашего города и района;</a:t>
            </a:r>
          </a:p>
          <a:p>
            <a:r>
              <a:rPr lang="ru-RU" dirty="0" smtClean="0"/>
              <a:t>Молиться о духовных лидерах вашего региона;</a:t>
            </a:r>
          </a:p>
          <a:p>
            <a:r>
              <a:rPr lang="ru-RU" dirty="0" smtClean="0"/>
              <a:t>Молиться о руководителях отдела в </a:t>
            </a:r>
            <a:r>
              <a:rPr lang="ru-RU" smtClean="0"/>
              <a:t>церковной организации.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363</Words>
  <Application>Microsoft Office PowerPoint</Application>
  <PresentationFormat>Экран (4:3)</PresentationFormat>
  <Paragraphs>32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Отдел Общественных связей и религиозной свободы</vt:lpstr>
      <vt:lpstr>Основные цели и задачи отела</vt:lpstr>
      <vt:lpstr>Руководитель отдела в общине</vt:lpstr>
      <vt:lpstr>Обязанности руководителя отдела ООСРС в местной общине</vt:lpstr>
      <vt:lpstr>Обязанности руководителя отдела ООСРС в местной общине</vt:lpstr>
      <vt:lpstr>Обязанности руководителя отдела ООСРС в местной общине</vt:lpstr>
      <vt:lpstr>Молитвенные просьбы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Oleg Goncharov</dc:creator>
  <cp:lastModifiedBy>Oleg Goncharov</cp:lastModifiedBy>
  <cp:revision>7</cp:revision>
  <dcterms:created xsi:type="dcterms:W3CDTF">2014-11-03T07:34:22Z</dcterms:created>
  <dcterms:modified xsi:type="dcterms:W3CDTF">2014-11-25T08:16:10Z</dcterms:modified>
</cp:coreProperties>
</file>